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78" r:id="rId2"/>
    <p:sldId id="344" r:id="rId3"/>
    <p:sldId id="298" r:id="rId4"/>
    <p:sldId id="318" r:id="rId5"/>
    <p:sldId id="330" r:id="rId6"/>
    <p:sldId id="343" r:id="rId7"/>
    <p:sldId id="326" r:id="rId8"/>
    <p:sldId id="321" r:id="rId9"/>
    <p:sldId id="323" r:id="rId10"/>
    <p:sldId id="337" r:id="rId11"/>
    <p:sldId id="328" r:id="rId12"/>
    <p:sldId id="324" r:id="rId13"/>
    <p:sldId id="346" r:id="rId14"/>
    <p:sldId id="353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13" r:id="rId28"/>
    <p:sldId id="319" r:id="rId29"/>
    <p:sldId id="314" r:id="rId30"/>
    <p:sldId id="325" r:id="rId31"/>
    <p:sldId id="336" r:id="rId32"/>
    <p:sldId id="347" r:id="rId33"/>
    <p:sldId id="348" r:id="rId34"/>
    <p:sldId id="320" r:id="rId35"/>
    <p:sldId id="349" r:id="rId36"/>
    <p:sldId id="350" r:id="rId37"/>
    <p:sldId id="351" r:id="rId38"/>
    <p:sldId id="354" r:id="rId39"/>
    <p:sldId id="352" r:id="rId40"/>
    <p:sldId id="312" r:id="rId41"/>
    <p:sldId id="333" r:id="rId42"/>
    <p:sldId id="329" r:id="rId43"/>
    <p:sldId id="331" r:id="rId44"/>
    <p:sldId id="338" r:id="rId45"/>
    <p:sldId id="345" r:id="rId46"/>
    <p:sldId id="332" r:id="rId47"/>
    <p:sldId id="356" r:id="rId48"/>
    <p:sldId id="355" r:id="rId49"/>
    <p:sldId id="357" r:id="rId50"/>
    <p:sldId id="358" r:id="rId51"/>
    <p:sldId id="359" r:id="rId52"/>
    <p:sldId id="360" r:id="rId53"/>
    <p:sldId id="361" r:id="rId54"/>
    <p:sldId id="362" r:id="rId5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4660"/>
  </p:normalViewPr>
  <p:slideViewPr>
    <p:cSldViewPr snapToGrid="0">
      <p:cViewPr>
        <p:scale>
          <a:sx n="60" d="100"/>
          <a:sy n="60" d="100"/>
        </p:scale>
        <p:origin x="581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5A14E-23EE-48D9-B4EB-079558F2CB93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268B5-A741-4A96-B44C-139BAC5D6B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992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28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89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39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323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225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16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01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199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84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689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897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586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923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70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412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694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61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512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669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216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73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9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948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450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582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25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095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740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628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722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567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90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088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332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8311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325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40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5512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385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147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01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36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72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1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53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85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BD582-C225-4D14-AE9B-0E653725E6D6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37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246770"/>
      </p:ext>
    </p:extLst>
  </p:cSld>
  <p:clrMapOvr>
    <a:masterClrMapping/>
  </p:clrMapOvr>
  <p:transition spd="slow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6645896"/>
      </p:ext>
    </p:extLst>
  </p:cSld>
  <p:clrMapOvr>
    <a:masterClrMapping/>
  </p:clrMapOvr>
  <p:transition spd="slow"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1525734"/>
      </p:ext>
    </p:extLst>
  </p:cSld>
  <p:clrMapOvr>
    <a:masterClrMapping/>
  </p:clrMapOvr>
  <p:transition spd="slow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9978392"/>
      </p:ext>
    </p:extLst>
  </p:cSld>
  <p:clrMapOvr>
    <a:masterClrMapping/>
  </p:clrMapOvr>
  <p:transition spd="slow"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3799966"/>
      </p:ext>
    </p:extLst>
  </p:cSld>
  <p:clrMapOvr>
    <a:masterClrMapping/>
  </p:clrMapOvr>
  <p:transition spd="slow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4358461"/>
      </p:ext>
    </p:extLst>
  </p:cSld>
  <p:clrMapOvr>
    <a:masterClrMapping/>
  </p:clrMapOvr>
  <p:transition spd="slow"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717124"/>
      </p:ext>
    </p:extLst>
  </p:cSld>
  <p:clrMapOvr>
    <a:masterClrMapping/>
  </p:clrMapOvr>
  <p:transition spd="slow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3689178"/>
      </p:ext>
    </p:extLst>
  </p:cSld>
  <p:clrMapOvr>
    <a:masterClrMapping/>
  </p:clrMapOvr>
  <p:transition spd="slow"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7396323"/>
      </p:ext>
    </p:extLst>
  </p:cSld>
  <p:clrMapOvr>
    <a:masterClrMapping/>
  </p:clrMapOvr>
  <p:transition spd="slow"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3539429"/>
      </p:ext>
    </p:extLst>
  </p:cSld>
  <p:clrMapOvr>
    <a:masterClrMapping/>
  </p:clrMapOvr>
  <p:transition spd="slow"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2148536"/>
      </p:ext>
    </p:extLst>
  </p:cSld>
  <p:clrMapOvr>
    <a:masterClrMapping/>
  </p:clrMapOvr>
  <p:transition spd="slow"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C325-96EE-40FF-BAD3-00810596DDBC}" type="datetimeFigureOut">
              <a:rPr lang="pt-PT" smtClean="0"/>
              <a:t>18/01/2020</a:t>
            </a:fld>
            <a:endParaRPr lang="pt-PT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BAD1-E68F-4C75-9E8C-5596BE226E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410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 dir="in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52" y="919167"/>
            <a:ext cx="8447330" cy="3825828"/>
          </a:xfrm>
          <a:prstGeom prst="rect">
            <a:avLst/>
          </a:prstGeom>
        </p:spPr>
      </p:pic>
      <p:pic>
        <p:nvPicPr>
          <p:cNvPr id="4" name="6   English   with a prayer love incarnate stuart townend">
            <a:hlinkClick r:id="" action="ppaction://media"/>
            <a:extLst>
              <a:ext uri="{FF2B5EF4-FFF2-40B4-BE49-F238E27FC236}">
                <a16:creationId xmlns:a16="http://schemas.microsoft.com/office/drawing/2014/main" id="{649B6CF9-A00C-4B37-AD1C-C4B9EE315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4985" y="55584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7377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/>
          <a:stretch/>
        </p:blipFill>
        <p:spPr bwMode="auto">
          <a:xfrm>
            <a:off x="0" y="0"/>
            <a:ext cx="12869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6128047" y="3360737"/>
            <a:ext cx="770830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blessing broke the bread.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bênção partiu o pão.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943055"/>
      </p:ext>
    </p:extLst>
  </p:cSld>
  <p:clrMapOvr>
    <a:masterClrMapping/>
  </p:clrMapOvr>
  <p:transition spd="slow"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joseph with baby jesu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49665" cy="81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6355502" y="1186756"/>
            <a:ext cx="546192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Love Incarnate, Love Divine,</a:t>
            </a:r>
          </a:p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Encarnado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Divino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918055932"/>
      </p:ext>
    </p:extLst>
  </p:cSld>
  <p:clrMapOvr>
    <a:masterClrMapping/>
  </p:clrMapOvr>
  <p:transition spd="slow">
    <p:split orient="vert"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355076" y="4941441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Captivate this heart of mine,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Plasme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meu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coração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3780512"/>
      </p:ext>
    </p:extLst>
  </p:cSld>
  <p:clrMapOvr>
    <a:masterClrMapping/>
  </p:clrMapOvr>
  <p:transition spd="slow"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1319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658928" y="4975225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Till all I do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Até que tudo o que eu faço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7950948"/>
      </p:ext>
    </p:extLst>
  </p:cSld>
  <p:clrMapOvr>
    <a:masterClrMapping/>
  </p:clrMapOvr>
  <p:transition spd="slow"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jesus smiling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30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793839" y="4964339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Speaks of You.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Fale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6172332"/>
      </p:ext>
    </p:extLst>
  </p:cSld>
  <p:clrMapOvr>
    <a:masterClrMapping/>
  </p:clrMapOvr>
  <p:transition spd="slow"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838200" y="5279132"/>
            <a:ext cx="8697802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prayer You fed the hungry,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oração Você alimentou os famintos,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006591"/>
      </p:ext>
    </p:extLst>
  </p:cSld>
  <p:clrMapOvr>
    <a:masterClrMapping/>
  </p:clrMapOvr>
  <p:transition spd="slow"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759263" y="787400"/>
            <a:ext cx="799829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cry You stilled the storm;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 clamor, você acalmou a tempestade;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644990"/>
      </p:ext>
    </p:extLst>
  </p:cSld>
  <p:clrMapOvr>
    <a:masterClrMapping/>
  </p:clrMapOvr>
  <p:transition spd="slow"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4864231" y="3656797"/>
            <a:ext cx="7962769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look You had compassion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 olhar Você teve compaixão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493084"/>
      </p:ext>
    </p:extLst>
  </p:cSld>
  <p:clrMapOvr>
    <a:masterClrMapping/>
  </p:clrMapOvr>
  <p:transition spd="slow"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028"/>
            <a:ext cx="12199625" cy="687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83402" y="4820768"/>
            <a:ext cx="621085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70AD4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On the desperate and forlorn.</a:t>
            </a:r>
          </a:p>
          <a:p>
            <a:r>
              <a:rPr lang="fr-FR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70AD4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 </a:t>
            </a:r>
            <a:r>
              <a:rPr lang="en-US" sz="3200" b="1" dirty="0" err="1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desesperado</a:t>
            </a:r>
            <a:r>
              <a:rPr lang="en-US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e </a:t>
            </a:r>
            <a:r>
              <a:rPr lang="en-US" sz="3200" b="1" dirty="0" err="1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abandonado</a:t>
            </a:r>
            <a:endParaRPr lang="en-US" sz="3200" b="1" dirty="0">
              <a:ln w="1905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296272"/>
      </p:ext>
    </p:extLst>
  </p:cSld>
  <p:clrMapOvr>
    <a:masterClrMapping/>
  </p:clrMapOvr>
  <p:transition spd="slow"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318487" y="3947912"/>
            <a:ext cx="8478382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touch You healed the leper,</a:t>
            </a:r>
            <a:endParaRPr lang="fr-FR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 toque, você curou o leproso.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693454"/>
      </p:ext>
    </p:extLst>
  </p:cSld>
  <p:clrMapOvr>
    <a:masterClrMapping/>
  </p:clrMapOvr>
  <p:transition spd="slow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7" name="Image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004341" y="4557010"/>
            <a:ext cx="1034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«Perché egli mangia e beve insieme ai peccatori?»</a:t>
            </a:r>
          </a:p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«Por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e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bebe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pecadores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?»</a:t>
            </a:r>
            <a:endParaRPr lang="pt-P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553382"/>
      </p:ext>
    </p:extLst>
  </p:cSld>
  <p:clrMapOvr>
    <a:masterClrMapping/>
  </p:clrMapOvr>
  <p:transition spd="slow">
    <p:split orient="vert"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jesus raises the dead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862357" y="513457"/>
            <a:ext cx="774824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shout You raised the dead;</a:t>
            </a:r>
            <a:endParaRPr lang="fr-FR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prece, você ressuscitou os mortos; 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11481"/>
      </p:ext>
    </p:extLst>
  </p:cSld>
  <p:clrMapOvr>
    <a:masterClrMapping/>
  </p:clrMapOvr>
  <p:transition spd="slow">
    <p:split orient="vert"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3279"/>
          <a:stretch/>
        </p:blipFill>
        <p:spPr bwMode="auto">
          <a:xfrm>
            <a:off x="-174885" y="0"/>
            <a:ext cx="12366885" cy="77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838200" y="5279132"/>
            <a:ext cx="853231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word expelled the demons,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palavra expulsou os demônios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0269011"/>
      </p:ext>
    </p:extLst>
  </p:cSld>
  <p:clrMapOvr>
    <a:masterClrMapping/>
  </p:clrMapOvr>
  <p:transition spd="slow"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25611" cy="76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336003" y="5279132"/>
            <a:ext cx="733819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blessing broke the bread.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bênção partiu o pão.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210638"/>
      </p:ext>
    </p:extLst>
  </p:cSld>
  <p:clrMapOvr>
    <a:masterClrMapping/>
  </p:clrMapOvr>
  <p:transition spd="slow">
    <p:split orient="vert"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joseph with baby jesu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3776"/>
            <a:ext cx="12249665" cy="81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6124832" y="376932"/>
            <a:ext cx="546192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Love Incarnate, Love Divine,</a:t>
            </a:r>
          </a:p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Encarnado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Divino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320631209"/>
      </p:ext>
    </p:extLst>
  </p:cSld>
  <p:clrMapOvr>
    <a:masterClrMapping/>
  </p:clrMapOvr>
  <p:transition spd="slow"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" b="-202"/>
          <a:stretch/>
        </p:blipFill>
        <p:spPr bwMode="auto">
          <a:xfrm>
            <a:off x="0" y="-190718"/>
            <a:ext cx="12192000" cy="76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698816" y="4155160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Captivate this heart of mine,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Plasme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meu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coração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975206019"/>
      </p:ext>
    </p:extLst>
  </p:cSld>
  <p:clrMapOvr>
    <a:masterClrMapping/>
  </p:clrMapOvr>
  <p:transition spd="slow"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1319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658928" y="4964339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Till all I do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Até que tudo o que eu faço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131103"/>
      </p:ext>
    </p:extLst>
  </p:cSld>
  <p:clrMapOvr>
    <a:masterClrMapping/>
  </p:clrMapOvr>
  <p:transition spd="slow">
    <p:split orient="vert"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DISCIPLES EMAU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7991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6096000" y="5142607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Speaks of You.</a:t>
            </a:r>
          </a:p>
          <a:p>
            <a:r>
              <a:rPr lang="en-US" sz="3200" b="1" dirty="0" err="1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Fale</a:t>
            </a:r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200" b="1" dirty="0" err="1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0959308"/>
      </p:ext>
    </p:extLst>
  </p:cSld>
  <p:clrMapOvr>
    <a:masterClrMapping/>
  </p:clrMapOvr>
  <p:transition spd="slow"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good shepherdess pi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5"/>
            <a:ext cx="12192000" cy="80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528060" y="4686994"/>
            <a:ext cx="7135880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As a sheep before the shearer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Como uma ovelha diante do tosquiador,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888872"/>
      </p:ext>
    </p:extLst>
  </p:cSld>
  <p:clrMapOvr>
    <a:masterClrMapping/>
  </p:clrMapOvr>
  <p:transition spd="slow">
    <p:split orient="vert"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191427" y="5326570"/>
            <a:ext cx="546192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were silent in Your pain;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 ficou calado na sua dor;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82665"/>
      </p:ext>
    </p:extLst>
  </p:cSld>
  <p:clrMapOvr>
    <a:masterClrMapping/>
  </p:clrMapOvr>
  <p:transition spd="slow"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b="11410"/>
          <a:stretch/>
        </p:blipFill>
        <p:spPr bwMode="auto">
          <a:xfrm>
            <a:off x="-81428" y="0"/>
            <a:ext cx="13127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182375" y="949476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</a:t>
            </a:r>
            <a:r>
              <a:rPr lang="fr-FR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endured</a:t>
            </a:r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humiliation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sofreu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humilhação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815730"/>
      </p:ext>
    </p:extLst>
  </p:cSld>
  <p:clrMapOvr>
    <a:masterClrMapping/>
  </p:clrMapOvr>
  <p:transition spd="slow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9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610969" y="5099685"/>
            <a:ext cx="856717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prayer You fed the hungry,</a:t>
            </a:r>
          </a:p>
          <a:p>
            <a:r>
              <a:rPr lang="pt-PT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oração Você alimentou os famintos, </a:t>
            </a:r>
            <a:endParaRPr lang="en-US" sz="3200" b="1" dirty="0">
              <a:ln w="1905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139043"/>
      </p:ext>
    </p:extLst>
  </p:cSld>
  <p:clrMapOvr>
    <a:masterClrMapping/>
  </p:clrMapOvr>
  <p:transition spd="slow">
    <p:split orient="vert"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5"/>
          <a:stretch/>
        </p:blipFill>
        <p:spPr bwMode="auto">
          <a:xfrm>
            <a:off x="0" y="0"/>
            <a:ext cx="12192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6" name="CaixaDeTexto 5"/>
          <p:cNvSpPr txBox="1"/>
          <p:nvPr/>
        </p:nvSpPr>
        <p:spPr>
          <a:xfrm>
            <a:off x="2129776" y="5154330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 the hands of those You’d made.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nas mãos daqueles que você criou.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954811"/>
      </p:ext>
    </p:extLst>
  </p:cSld>
  <p:clrMapOvr>
    <a:masterClrMapping/>
  </p:clrMapOvr>
  <p:transition spd="slow">
    <p:split orient="vert"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jesus expelling the traders on the temple,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5"/>
          <a:stretch/>
        </p:blipFill>
        <p:spPr bwMode="auto">
          <a:xfrm>
            <a:off x="0" y="-119920"/>
            <a:ext cx="12471816" cy="706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551021" y="5162669"/>
            <a:ext cx="7602050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as hell unleashed its fury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 quando o inferno desencadeou sua fúria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040174"/>
      </p:ext>
    </p:extLst>
  </p:cSld>
  <p:clrMapOvr>
    <a:masterClrMapping/>
  </p:clrMapOvr>
  <p:transition spd="slow">
    <p:split orient="vert"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4189353" y="371218"/>
            <a:ext cx="800264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were lifted on a tree,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 foi colocado num tronco de árvore,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3722845"/>
      </p:ext>
    </p:extLst>
  </p:cSld>
  <p:clrMapOvr>
    <a:masterClrMapping/>
  </p:clrMapOvr>
  <p:transition spd="slow">
    <p:split orient="vert"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poor women crying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2"/>
          <a:stretch/>
        </p:blipFill>
        <p:spPr bwMode="auto">
          <a:xfrm>
            <a:off x="0" y="-48198"/>
            <a:ext cx="12531777" cy="704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838200" y="5279132"/>
            <a:ext cx="921698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Crying ‘Father God, forgive them,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Suplicando ‘Senhor, meu Deus, perdoe-os,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425445"/>
      </p:ext>
    </p:extLst>
  </p:cSld>
  <p:clrMapOvr>
    <a:masterClrMapping/>
  </p:clrMapOvr>
  <p:transition spd="slow">
    <p:split orient="vert"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8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872814" y="5142607"/>
            <a:ext cx="7737786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Place their punishment on me.’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Coloque  sobre mim o castigo deles.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922802"/>
      </p:ext>
    </p:extLst>
  </p:cSld>
  <p:clrMapOvr>
    <a:masterClrMapping/>
  </p:clrMapOvr>
  <p:transition spd="slow">
    <p:split orient="vert"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179" y="-406400"/>
            <a:ext cx="13546667" cy="7620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114177" y="4926411"/>
            <a:ext cx="546192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Love Incarnate, Love Divine,</a:t>
            </a:r>
          </a:p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Encarnado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Divino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159200500"/>
      </p:ext>
    </p:extLst>
  </p:cSld>
  <p:clrMapOvr>
    <a:masterClrMapping/>
  </p:clrMapOvr>
  <p:transition spd="slow">
    <p:split orient="vert"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22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793732" y="5240330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Captivate this heart of mine,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Plasme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meu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coração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073182859"/>
      </p:ext>
    </p:extLst>
  </p:cSld>
  <p:clrMapOvr>
    <a:masterClrMapping/>
  </p:clrMapOvr>
  <p:transition spd="slow">
    <p:split orient="vert"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Resultado de imagem para poor women crying pictu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3147"/>
          <a:stretch/>
        </p:blipFill>
        <p:spPr bwMode="auto">
          <a:xfrm>
            <a:off x="0" y="0"/>
            <a:ext cx="121920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30108" y="4487776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Till all I do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Até que tudo o que eu faço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7771"/>
      </p:ext>
    </p:extLst>
  </p:cSld>
  <p:clrMapOvr>
    <a:masterClrMapping/>
  </p:clrMapOvr>
  <p:transition spd="slow"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jesus smiling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30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040876" y="4672239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Speaks of You.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Fale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411623"/>
      </p:ext>
    </p:extLst>
  </p:cSld>
  <p:clrMapOvr>
    <a:masterClrMapping/>
  </p:clrMapOvr>
  <p:transition spd="slow">
    <p:split orient="vert"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feed the poor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8" name="CaixaDeTexto 7"/>
          <p:cNvSpPr txBox="1"/>
          <p:nvPr/>
        </p:nvSpPr>
        <p:spPr>
          <a:xfrm>
            <a:off x="3310408" y="4969745"/>
            <a:ext cx="6811492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feed the poor and hungry,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Vou alimentar os pobres e famintos,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889828"/>
      </p:ext>
    </p:extLst>
  </p:cSld>
  <p:clrMapOvr>
    <a:masterClrMapping/>
  </p:clrMapOvr>
  <p:transition spd="slow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7330" cy="82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3793540" y="1256902"/>
            <a:ext cx="946786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cry You stilled the storm;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 clamor, você acalmou a tempestade;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759344"/>
      </p:ext>
    </p:extLst>
  </p:cSld>
  <p:clrMapOvr>
    <a:masterClrMapping/>
  </p:clrMapOvr>
  <p:transition spd="slow">
    <p:split orient="vert"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746633" y="5461694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</a:t>
            </a:r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will stand up for the truth;</a:t>
            </a:r>
          </a:p>
          <a:p>
            <a:r>
              <a:rPr lang="pt-PT" sz="32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>
                <a:ln w="19050">
                  <a:solidFill>
                    <a:schemeClr val="bg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defenderei a verdade; </a:t>
            </a:r>
          </a:p>
        </p:txBody>
      </p:sp>
    </p:spTree>
    <p:extLst>
      <p:ext uri="{BB962C8B-B14F-4D97-AF65-F5344CB8AC3E}">
        <p14:creationId xmlns:p14="http://schemas.microsoft.com/office/powerpoint/2010/main" val="2540918785"/>
      </p:ext>
    </p:extLst>
  </p:cSld>
  <p:clrMapOvr>
    <a:masterClrMapping/>
  </p:clrMapOvr>
  <p:transition spd="slow">
    <p:split orient="vert"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m para bolivian women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0"/>
          <a:stretch/>
        </p:blipFill>
        <p:spPr bwMode="auto">
          <a:xfrm>
            <a:off x="0" y="-1"/>
            <a:ext cx="12192000" cy="69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3186787" y="4640058"/>
            <a:ext cx="679541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take my cross and follow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Vou pegar minha cruz e lhe seguir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505283"/>
      </p:ext>
    </p:extLst>
  </p:cSld>
  <p:clrMapOvr>
    <a:masterClrMapping/>
  </p:clrMapOvr>
  <p:transition spd="slow">
    <p:split orient="vert"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www.kyivpost.com/wp-content/uploads/2019/07/000_1J542T-800x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56273" cy="81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293027" y="1086009"/>
            <a:ext cx="607880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the corners of the earth.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até os confins do mundo.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020410"/>
      </p:ext>
    </p:extLst>
  </p:cSld>
  <p:clrMapOvr>
    <a:masterClrMapping/>
  </p:clrMapOvr>
  <p:transition spd="slow">
    <p:split orient="vert"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140317" y="1192807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I ask that You so fill me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Peço apenas que me plenifique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76618"/>
      </p:ext>
    </p:extLst>
  </p:cSld>
  <p:clrMapOvr>
    <a:masterClrMapping/>
  </p:clrMapOvr>
  <p:transition spd="slow">
    <p:split orient="vert"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sjchambery.org/site/upload/informativos/ori_739_img-78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01"/>
            <a:ext cx="12192000" cy="81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607313" y="4914837"/>
            <a:ext cx="752169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Your peace, Your power, Your breath,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sua paz, seu poder, sua respiração,</a:t>
            </a:r>
            <a:endParaRPr lang="en-US" sz="44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125617"/>
      </p:ext>
    </p:extLst>
  </p:cSld>
  <p:clrMapOvr>
    <a:masterClrMapping/>
  </p:clrMapOvr>
  <p:transition spd="slow">
    <p:split orient="vert"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isionverdad.com/sites/default/files/styles/mv2_820x460/public/media/photos/siria_guerra.jpg?itok=_Ddpvs0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0740" cy="69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599033" y="4685668"/>
            <a:ext cx="621085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That I never love my life so much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 o amor à minha vida</a:t>
            </a:r>
            <a:endParaRPr lang="en-US" sz="44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4261093"/>
      </p:ext>
    </p:extLst>
  </p:cSld>
  <p:clrMapOvr>
    <a:masterClrMapping/>
  </p:clrMapOvr>
  <p:transition spd="slow">
    <p:split orient="vert"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m para war in syria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62579" cy="77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720863" y="5279132"/>
            <a:ext cx="735651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 shrink from facing death.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não me impeça de enfrentar a morte.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431711"/>
      </p:ext>
    </p:extLst>
  </p:cSld>
  <p:clrMapOvr>
    <a:masterClrMapping/>
  </p:clrMapOvr>
  <p:transition spd="slow">
    <p:split orient="vert"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49405" y="5085468"/>
            <a:ext cx="546192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Love Incarnate, Love Divine,</a:t>
            </a:r>
          </a:p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Encarnado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Divino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endParaRPr lang="en-US" sz="44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1821769"/>
      </p:ext>
    </p:extLst>
  </p:cSld>
  <p:clrMapOvr>
    <a:masterClrMapping/>
  </p:clrMapOvr>
  <p:transition spd="slow">
    <p:split orient="vert"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316903" y="5009493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Captivate this heart of mine,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Plasme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meu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coração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708594715"/>
      </p:ext>
    </p:extLst>
  </p:cSld>
  <p:clrMapOvr>
    <a:masterClrMapping/>
  </p:clrMapOvr>
  <p:transition spd="slow">
    <p:split orient="vert"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sultado de imagem para woman poor happy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688908" y="4894176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Till all I do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Até que tudo o que eu faço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783834"/>
      </p:ext>
    </p:extLst>
  </p:cSld>
  <p:clrMapOvr>
    <a:masterClrMapping/>
  </p:clrMapOvr>
  <p:transition spd="slow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3273102" y="4962524"/>
            <a:ext cx="757088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look You had compassion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 olhar Você teve compaixão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111217"/>
      </p:ext>
    </p:extLst>
  </p:cSld>
  <p:clrMapOvr>
    <a:masterClrMapping/>
  </p:clrMapOvr>
  <p:transition spd="slow">
    <p:split orient="vert"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JESUS SMILING PIC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0" r="41449" b="26154"/>
          <a:stretch/>
        </p:blipFill>
        <p:spPr bwMode="auto">
          <a:xfrm>
            <a:off x="0" y="0"/>
            <a:ext cx="12192000" cy="79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5476359" y="5075780"/>
            <a:ext cx="6480824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Speaks of You.</a:t>
            </a:r>
          </a:p>
          <a:p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Fale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6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6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57871"/>
      </p:ext>
    </p:extLst>
  </p:cSld>
  <p:clrMapOvr>
    <a:masterClrMapping/>
  </p:clrMapOvr>
  <p:transition spd="slow">
    <p:split orient="vert"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joseph with baby jesu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4000"/>
            <a:ext cx="12249665" cy="81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6326448" y="356189"/>
            <a:ext cx="5461921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Love Incarnate, Love Divine,</a:t>
            </a:r>
          </a:p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Encarnado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Amor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Divino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319902"/>
      </p:ext>
    </p:extLst>
  </p:cSld>
  <p:clrMapOvr>
    <a:masterClrMapping/>
  </p:clrMapOvr>
  <p:transition spd="slow">
    <p:split orient="vert"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652856" y="5027663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Captivate this heart of mine,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Plasme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meu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coração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916980088"/>
      </p:ext>
    </p:extLst>
  </p:cSld>
  <p:clrMapOvr>
    <a:masterClrMapping/>
  </p:clrMapOvr>
  <p:transition spd="slow">
    <p:split orient="vert"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1319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658928" y="4964339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Till all I do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Até que tudo o que eu faço 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506668"/>
      </p:ext>
    </p:extLst>
  </p:cSld>
  <p:clrMapOvr>
    <a:masterClrMapping/>
  </p:clrMapOvr>
  <p:transition spd="slow">
    <p:split orient="vert"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jesus smiling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30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2009739" y="4202339"/>
            <a:ext cx="6480824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Speaks of You.</a:t>
            </a:r>
          </a:p>
          <a:p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Fale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de </a:t>
            </a:r>
            <a:r>
              <a:rPr lang="en-US" sz="3200" b="1" dirty="0" err="1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Você</a:t>
            </a:r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465432"/>
      </p:ext>
    </p:extLst>
  </p:cSld>
  <p:clrMapOvr>
    <a:masterClrMapping/>
  </p:clrMapOvr>
  <p:transition spd="slow"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3" b="17398"/>
          <a:stretch/>
        </p:blipFill>
        <p:spPr bwMode="auto">
          <a:xfrm>
            <a:off x="0" y="-25052"/>
            <a:ext cx="12192000" cy="68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54802" y="4353772"/>
            <a:ext cx="6210858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70AD4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On the desperate and forlorn.</a:t>
            </a:r>
          </a:p>
          <a:p>
            <a:r>
              <a:rPr lang="fr-FR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70AD47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 </a:t>
            </a:r>
            <a:r>
              <a:rPr lang="en-US" sz="3200" b="1" dirty="0" err="1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desesperado</a:t>
            </a:r>
            <a:r>
              <a:rPr lang="en-US" sz="3200" b="1" dirty="0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e </a:t>
            </a:r>
            <a:r>
              <a:rPr lang="en-US" sz="3200" b="1" dirty="0" err="1">
                <a:ln w="19050" cmpd="sng">
                  <a:solidFill>
                    <a:srgbClr val="5B9BD5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abandonado</a:t>
            </a:r>
            <a:endParaRPr lang="en-US" sz="3200" b="1" dirty="0">
              <a:ln w="19050" cmpd="sng">
                <a:solidFill>
                  <a:srgbClr val="5B9BD5">
                    <a:tint val="3000"/>
                  </a:srgb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749126"/>
      </p:ext>
    </p:extLst>
  </p:cSld>
  <p:clrMapOvr>
    <a:masterClrMapping/>
  </p:clrMapOvr>
  <p:transition spd="slow"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300"/>
            <a:ext cx="124587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075645" y="4033956"/>
            <a:ext cx="844572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touch You healed the leper,</a:t>
            </a:r>
            <a:endParaRPr lang="fr-FR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 toque, você curou o leproso.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986637"/>
      </p:ext>
    </p:extLst>
  </p:cSld>
  <p:clrMapOvr>
    <a:masterClrMapping/>
  </p:clrMapOvr>
  <p:transition spd="slow"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jesus raises the dead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858728" y="453132"/>
            <a:ext cx="7900643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shout You raised the dead;</a:t>
            </a:r>
            <a:endParaRPr lang="fr-FR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prece, você ressuscitou os mortos; </a:t>
            </a:r>
            <a:endParaRPr lang="pt-PT" sz="3200" b="1" dirty="0">
              <a:ln w="190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570266"/>
      </p:ext>
    </p:extLst>
  </p:cSld>
  <p:clrMapOvr>
    <a:masterClrMapping/>
  </p:clrMapOvr>
  <p:transition spd="slow"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3279"/>
          <a:stretch/>
        </p:blipFill>
        <p:spPr bwMode="auto">
          <a:xfrm>
            <a:off x="-174885" y="0"/>
            <a:ext cx="12366885" cy="77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8733-0832-4DE5-AF24-BD9E958D53F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8" name="CaixaDeTexto 17"/>
          <p:cNvSpPr txBox="1"/>
          <p:nvPr/>
        </p:nvSpPr>
        <p:spPr>
          <a:xfrm>
            <a:off x="1130571" y="4780915"/>
            <a:ext cx="8641172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With a word expelled the demons,</a:t>
            </a:r>
          </a:p>
          <a:p>
            <a:r>
              <a:rPr lang="pt-PT" sz="3200" b="1" dirty="0">
                <a:ln w="1905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uma palavra expulsou os demônios</a:t>
            </a:r>
            <a:endParaRPr lang="en-US" sz="3200" b="1" dirty="0">
              <a:ln w="1905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936685"/>
      </p:ext>
    </p:extLst>
  </p:cSld>
  <p:clrMapOvr>
    <a:masterClrMapping/>
  </p:clrMapOvr>
  <p:transition spd="slow">
    <p:split orient="vert" dir="in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780</Words>
  <Application>Microsoft Office PowerPoint</Application>
  <PresentationFormat>Widescreen</PresentationFormat>
  <Paragraphs>202</Paragraphs>
  <Slides>54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Ieda Tomazini</dc:creator>
  <cp:lastModifiedBy>Shiny Philip</cp:lastModifiedBy>
  <cp:revision>144</cp:revision>
  <dcterms:created xsi:type="dcterms:W3CDTF">2019-12-31T07:18:19Z</dcterms:created>
  <dcterms:modified xsi:type="dcterms:W3CDTF">2020-01-17T20:26:10Z</dcterms:modified>
</cp:coreProperties>
</file>